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F0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0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ангел\motto.net.ua-888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8" y="0"/>
            <a:ext cx="9140902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716016" y="1772816"/>
            <a:ext cx="2880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Monotype Corsiva" pitchFamily="66" charset="0"/>
              </a:rPr>
              <a:t>Мастер-класс  по изготовлению</a:t>
            </a:r>
          </a:p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Monotype Corsiva" pitchFamily="66" charset="0"/>
              </a:rPr>
              <a:t> новогодней игрушки</a:t>
            </a:r>
          </a:p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Monotype Corsiva" pitchFamily="66" charset="0"/>
              </a:rPr>
              <a:t>«Эко - шар»</a:t>
            </a:r>
            <a:endParaRPr lang="ru-RU" sz="2800" b="1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476672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МБОУ ООШ №81</a:t>
            </a:r>
          </a:p>
          <a:p>
            <a:pPr algn="ctr"/>
            <a:r>
              <a:rPr lang="ru-RU" b="1" dirty="0" smtClean="0"/>
              <a:t> </a:t>
            </a:r>
            <a:r>
              <a:rPr lang="ru-RU" b="1" dirty="0" err="1" smtClean="0"/>
              <a:t>г.Краснодар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4725144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Подготовила: </a:t>
            </a:r>
          </a:p>
          <a:p>
            <a:r>
              <a:rPr lang="ru-RU" i="1" dirty="0" smtClean="0"/>
              <a:t>Учитель изобразительного искусства и технологии</a:t>
            </a:r>
          </a:p>
          <a:p>
            <a:r>
              <a:rPr lang="ru-RU" i="1" dirty="0" err="1" smtClean="0"/>
              <a:t>Будникова</a:t>
            </a:r>
            <a:r>
              <a:rPr lang="ru-RU" i="1" dirty="0" smtClean="0"/>
              <a:t> Юлия Владимировна</a:t>
            </a:r>
            <a:endParaRPr lang="ru-R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61653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 год</a:t>
            </a:r>
            <a:endParaRPr lang="ru-RU" dirty="0"/>
          </a:p>
        </p:txBody>
      </p:sp>
      <p:pic>
        <p:nvPicPr>
          <p:cNvPr id="13" name="Рисунок 12" descr="C:\Users\xxx\Desktop\IMG_318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561" y="3786300"/>
            <a:ext cx="2187358" cy="27457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ангел\green-christmas-frame-powerpoint-background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755576" y="4365104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66"/>
                </a:solidFill>
                <a:latin typeface="Arial Black" pitchFamily="34" charset="0"/>
              </a:rPr>
              <a:t>     Для изготовления «Эко-шара»  нужно приготовить: газету или журнал, основу для шарика, линейку, ножницы, флористический пистолет, простой карандаш, ленточку для подвески, фурнитуру для оформления.</a:t>
            </a:r>
          </a:p>
          <a:p>
            <a:endParaRPr lang="ru-RU" i="1" dirty="0" smtClean="0">
              <a:solidFill>
                <a:srgbClr val="FF0066"/>
              </a:solidFill>
              <a:latin typeface="Arial Black" pitchFamily="34" charset="0"/>
            </a:endParaRPr>
          </a:p>
        </p:txBody>
      </p:sp>
      <p:pic>
        <p:nvPicPr>
          <p:cNvPr id="7" name="Рисунок 6" descr="C:\Users\xxx\Desktop\IMG_320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3978325" cy="25146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ангел\green-christmas-frame-powerpoint-background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475656" y="393305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66"/>
                </a:solidFill>
                <a:latin typeface="Arial Black" pitchFamily="34" charset="0"/>
              </a:rPr>
              <a:t>1. Отмерить на листе журнала или газеты полоски шириной 10 см.</a:t>
            </a:r>
          </a:p>
          <a:p>
            <a:endParaRPr lang="ru-RU" i="1" dirty="0" smtClean="0">
              <a:solidFill>
                <a:srgbClr val="FF0066"/>
              </a:solidFill>
              <a:latin typeface="Arial Black" pitchFamily="34" charset="0"/>
            </a:endParaRPr>
          </a:p>
          <a:p>
            <a:r>
              <a:rPr lang="ru-RU" i="1" dirty="0" smtClean="0">
                <a:solidFill>
                  <a:srgbClr val="FF0066"/>
                </a:solidFill>
                <a:latin typeface="Arial Black" pitchFamily="34" charset="0"/>
              </a:rPr>
              <a:t>2. Отрезать несколько полосок (3-4 штуки) в зависимости  от размера основы для шарика.</a:t>
            </a:r>
            <a:endParaRPr lang="ru-RU" i="1" dirty="0">
              <a:solidFill>
                <a:srgbClr val="FF0066"/>
              </a:solidFill>
              <a:latin typeface="Arial Black" pitchFamily="34" charset="0"/>
            </a:endParaRPr>
          </a:p>
        </p:txBody>
      </p:sp>
      <p:pic>
        <p:nvPicPr>
          <p:cNvPr id="2" name="Picture 2" descr="C:\Users\xxx\Desktop\эко-игрушка\IMG_20201210_13155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251248"/>
            <a:ext cx="3042841" cy="22840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xxx\Desktop\эко-игрушка\IMG_20201210_13160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251249"/>
            <a:ext cx="3123697" cy="22840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1\Desktop\ангел\green-christmas-frame-powerpoint-background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2536" y="116632"/>
            <a:ext cx="9174703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755576" y="494116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FF0066"/>
                </a:solidFill>
                <a:latin typeface="Arial Black" pitchFamily="34" charset="0"/>
              </a:rPr>
              <a:t>3. Сложить полоску  в несколько слоев.</a:t>
            </a:r>
            <a:endParaRPr lang="ru-RU" i="1" dirty="0">
              <a:solidFill>
                <a:srgbClr val="FF0066"/>
              </a:solidFill>
              <a:latin typeface="Arial Black" pitchFamily="34" charset="0"/>
            </a:endParaRPr>
          </a:p>
        </p:txBody>
      </p:sp>
      <p:pic>
        <p:nvPicPr>
          <p:cNvPr id="2" name="Picture 2" descr="C:\Users\xxx\Desktop\эко-игрушка\IMG_20201210_1316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584684"/>
            <a:ext cx="2590113" cy="19442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xxx\Desktop\эко-игрушка\IMG_20201210_13162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6583" y="1196752"/>
            <a:ext cx="2682801" cy="20137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xxx\Desktop\эко-игрушка\IMG_20201210_13162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321" y="2459170"/>
            <a:ext cx="2584041" cy="19396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1\Desktop\ангел\green-christmas-frame-powerpoint-background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703" y="0"/>
            <a:ext cx="9174703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187624" y="472514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FF0066"/>
                </a:solidFill>
              </a:rPr>
              <a:t>4</a:t>
            </a:r>
            <a:r>
              <a:rPr lang="ru-RU" sz="2400" b="1" i="1" dirty="0" smtClean="0">
                <a:solidFill>
                  <a:srgbClr val="FF0066"/>
                </a:solidFill>
              </a:rPr>
              <a:t>. Скрутить полоски в плотный жгутик.</a:t>
            </a:r>
            <a:endParaRPr lang="ru-RU" sz="2400" b="1" i="1" dirty="0">
              <a:solidFill>
                <a:srgbClr val="FF0066"/>
              </a:solidFill>
            </a:endParaRPr>
          </a:p>
        </p:txBody>
      </p:sp>
      <p:pic>
        <p:nvPicPr>
          <p:cNvPr id="2" name="Picture 2" descr="C:\Users\xxx\Desktop\эко-игрушка\IMG_20201210_13163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089119"/>
            <a:ext cx="3080992" cy="23126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xxx\Desktop\эко-игрушка\IMG_20201210_1317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2389496"/>
            <a:ext cx="3045993" cy="22864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1\Desktop\ангел\green-christmas-frame-powerpoint-background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703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187624" y="4797152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FF0066"/>
                </a:solidFill>
                <a:latin typeface="Arial Black" pitchFamily="34" charset="0"/>
              </a:rPr>
              <a:t>5</a:t>
            </a:r>
            <a:r>
              <a:rPr lang="ru-RU" i="1" dirty="0" smtClean="0">
                <a:solidFill>
                  <a:srgbClr val="FF0066"/>
                </a:solidFill>
                <a:latin typeface="Arial Black" pitchFamily="34" charset="0"/>
              </a:rPr>
              <a:t>. Флористическим пистолетом закрепить жгутик на основе.</a:t>
            </a:r>
          </a:p>
          <a:p>
            <a:endParaRPr lang="ru-RU" i="1" dirty="0" smtClean="0">
              <a:solidFill>
                <a:srgbClr val="FF0066"/>
              </a:solidFill>
              <a:latin typeface="Arial Black" pitchFamily="34" charset="0"/>
            </a:endParaRPr>
          </a:p>
          <a:p>
            <a:pPr algn="ctr"/>
            <a:r>
              <a:rPr lang="ru-RU" i="1" dirty="0">
                <a:solidFill>
                  <a:srgbClr val="FF0066"/>
                </a:solidFill>
                <a:latin typeface="Arial Black" pitchFamily="34" charset="0"/>
              </a:rPr>
              <a:t>6</a:t>
            </a:r>
            <a:r>
              <a:rPr lang="ru-RU" i="1" dirty="0" smtClean="0">
                <a:solidFill>
                  <a:srgbClr val="FF0066"/>
                </a:solidFill>
                <a:latin typeface="Arial Black" pitchFamily="34" charset="0"/>
              </a:rPr>
              <a:t>. Затем приклеить жгутик к поверхности основы обкручивая его вокруг шарика.</a:t>
            </a:r>
            <a:endParaRPr lang="ru-RU" i="1" dirty="0">
              <a:solidFill>
                <a:srgbClr val="FF0066"/>
              </a:solidFill>
              <a:latin typeface="Arial Black" pitchFamily="34" charset="0"/>
            </a:endParaRPr>
          </a:p>
        </p:txBody>
      </p:sp>
      <p:pic>
        <p:nvPicPr>
          <p:cNvPr id="2" name="Picture 2" descr="C:\Users\xxx\Desktop\эко-игрушка\IMG_20201210_13204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764704"/>
            <a:ext cx="2697212" cy="20246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xxx\Desktop\эко-игрушка\IMG_20201210_13210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5594" y="743209"/>
            <a:ext cx="2725847" cy="20461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xxx\Desktop\эко-игрушка\IMG_20201210_13220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4595" y="2564904"/>
            <a:ext cx="2754809" cy="20678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1\Desktop\ангел\green-christmas-frame-powerpoint-background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0" y="0"/>
            <a:ext cx="9174703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27584" y="537321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66"/>
                </a:solidFill>
                <a:latin typeface="Arial Black" pitchFamily="34" charset="0"/>
              </a:rPr>
              <a:t>7. К игрушке прикрепить ленточку-подвеску и  украсить сухими растениями или любой фурнитурой.</a:t>
            </a:r>
            <a:endParaRPr lang="ru-RU" i="1" dirty="0">
              <a:solidFill>
                <a:srgbClr val="FF0066"/>
              </a:solidFill>
              <a:latin typeface="Arial Black" pitchFamily="34" charset="0"/>
            </a:endParaRPr>
          </a:p>
        </p:txBody>
      </p:sp>
      <p:pic>
        <p:nvPicPr>
          <p:cNvPr id="7" name="Рисунок 6" descr="C:\Users\xxx\Desktop\IMG_318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219451"/>
            <a:ext cx="2988857" cy="198145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C:\Users\xxx\Desktop\IMG_318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3136098"/>
            <a:ext cx="2889663" cy="21481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C:\Users\xxx\Desktop\IMG_3185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9010" y="454223"/>
            <a:ext cx="2976681" cy="39629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1\Desktop\ангел\green-christmas-frame-powerpoint-background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7878" y="24052"/>
            <a:ext cx="9174703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006507" y="490051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FF0066"/>
                </a:solidFill>
                <a:latin typeface="Arial Black" pitchFamily="34" charset="0"/>
              </a:rPr>
              <a:t>СПАСИБО ЗА ВНИМАНИЕ!!!</a:t>
            </a:r>
            <a:endParaRPr lang="ru-RU" i="1" dirty="0">
              <a:solidFill>
                <a:srgbClr val="FF0066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052736"/>
            <a:ext cx="58326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sz="2400" b="1" dirty="0"/>
              <a:t>Т</a:t>
            </a:r>
            <a:r>
              <a:rPr lang="ru-RU" sz="2400" b="1" dirty="0" smtClean="0"/>
              <a:t>ворческий человек способен дать «Вторую жизнь бумаге», создавая из нее необыкновенные , нужные и полезные предметы и поделки которые могут порадовать друзей и близких на любой праздник.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181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асия</cp:lastModifiedBy>
  <cp:revision>25</cp:revision>
  <dcterms:created xsi:type="dcterms:W3CDTF">2014-10-04T10:31:02Z</dcterms:created>
  <dcterms:modified xsi:type="dcterms:W3CDTF">2020-12-13T17:20:02Z</dcterms:modified>
</cp:coreProperties>
</file>